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6" r:id="rId2"/>
    <p:sldId id="307" r:id="rId3"/>
    <p:sldId id="308" r:id="rId4"/>
    <p:sldId id="312" r:id="rId5"/>
    <p:sldId id="314" r:id="rId6"/>
    <p:sldId id="313" r:id="rId7"/>
    <p:sldId id="318" r:id="rId8"/>
    <p:sldId id="319" r:id="rId9"/>
    <p:sldId id="320" r:id="rId10"/>
    <p:sldId id="322" r:id="rId11"/>
    <p:sldId id="324" r:id="rId12"/>
    <p:sldId id="323" r:id="rId13"/>
    <p:sldId id="316" r:id="rId14"/>
    <p:sldId id="321" r:id="rId15"/>
    <p:sldId id="30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809" autoAdjust="0"/>
    <p:restoredTop sz="80466" autoAdjust="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79D9F-A7C5-4FDE-BD31-F22DF62A6804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14584-AB20-4A1E-B689-3230FBF56C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14584-AB20-4A1E-B689-3230FBF56C7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dlenka.org/" TargetMode="External"/><Relationship Id="rId7" Type="http://schemas.openxmlformats.org/officeDocument/2006/relationships/hyperlink" Target="https://multiurok.ru/blog/proiektnaia-dieiatiel-nost-v-nachal-noi-shkolie-v-ramkakh-fgos-noo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urok.ru/proektnaya-deyatelnost-v-nachalnoy-shkole-1153352.html" TargetMode="External"/><Relationship Id="rId5" Type="http://schemas.openxmlformats.org/officeDocument/2006/relationships/hyperlink" Target="http://www.eduportal44.ru/chuhloma" TargetMode="External"/><Relationship Id="rId4" Type="http://schemas.openxmlformats.org/officeDocument/2006/relationships/hyperlink" Target="https://pedsovet.org/article/kak-organizovat-proektnuu-deatelnost-v-nacalnoj-skol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фоны\img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0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 3 г. Лениногорска»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муниципальный район»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Анна\Desktop\Г.Л\м\04-школ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714860"/>
            <a:ext cx="347664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85720" y="1428736"/>
            <a:ext cx="850112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Творческий отчёт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самообразованию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«Совершенствование качества обучения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воспитания младших школьников»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учителей начальных классов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«СОШ №3»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472" y="5286388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2021 – 2022 учебный год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 b="216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67544" y="188640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педагогов в мероприятиях школьного уровня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3484874"/>
              </p:ext>
            </p:extLst>
          </p:nvPr>
        </p:nvGraphicFramePr>
        <p:xfrm>
          <a:off x="323528" y="1484784"/>
          <a:ext cx="8568952" cy="453714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3681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1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113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самообр-ия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Названия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участника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89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августовская конференция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Повышение эффективности образовательного процесса через применение современных подходов к организации образовательной деятельности»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 Т.А.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благодарность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4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конференция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Шахматы в общеобразовательных школах Республики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Татарстан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России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в других странах мира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4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Функциональная грамотность на уроках математики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4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вебинар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Развитие читательской грамотности в начальной школе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Аникина И.А.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4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Практическая реализация ФГОС в образовательной организации: урок и непосредственная образовательная деятельность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 Т.А.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 b="216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142852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педагогов в мероприятиях различного уровня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89670284"/>
              </p:ext>
            </p:extLst>
          </p:nvPr>
        </p:nvGraphicFramePr>
        <p:xfrm>
          <a:off x="179512" y="1556792"/>
          <a:ext cx="8640961" cy="49072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614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907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самообр-ия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Названия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участника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04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публикация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Читательская грамотность как основа эффективности учебного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процесса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 Т.А.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0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теории и на практике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Т.А.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благодарность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4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Организация проектно- исследовательской деятельности в школе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Р.З.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7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форум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KAZAN  DIGITAL  WEEK 2021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Мухутдинова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Р.Ф.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7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фестиваль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Международный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фестиваль школьных учителей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7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конференция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Психолого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педагогическое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сопровождение образовательного процесса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Мухутдинова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Р.Ф.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7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Инновационные педагогические технологии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Аникина И.А.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грамота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7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Подготовка к ВПР по окружающему миру в начальной школе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Т.А.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3" cstate="print"/>
          <a:srcRect b="20600"/>
          <a:stretch>
            <a:fillRect/>
          </a:stretch>
        </p:blipFill>
        <p:spPr bwMode="auto">
          <a:xfrm>
            <a:off x="0" y="14671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1357298"/>
            <a:ext cx="86409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 темами самообразования  позволила  обеспечить  высокий методический  уровень проведения всех видов занятий; повысить  качество проведения учебных занятий на основе внедрения новых технологий; выявить, обобщить  и распространить  опыт творчески работающих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4" cstate="print"/>
          <a:srcRect b="6977"/>
          <a:stretch>
            <a:fillRect/>
          </a:stretch>
        </p:blipFill>
        <p:spPr bwMode="auto">
          <a:xfrm>
            <a:off x="500034" y="2714620"/>
            <a:ext cx="2428892" cy="216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2786058"/>
            <a:ext cx="2089372" cy="2089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0051" y="4925089"/>
            <a:ext cx="316835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133" name="AutoShape 5" descr="blob:https://web.whatsapp.com/0eb5c81f-a448-4891-b8c4-7838e365982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5" name="AutoShape 7" descr="blob:https://web.whatsapp.com/0eb5c81f-a448-4891-b8c4-7838e365982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2857496"/>
            <a:ext cx="2377974" cy="2041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4920343"/>
            <a:ext cx="3816424" cy="1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28596" y="0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педагогов в мероприятиях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школьного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05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105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05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05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05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05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146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28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31640" y="260648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Перспективы работы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4761587"/>
              </p:ext>
            </p:extLst>
          </p:nvPr>
        </p:nvGraphicFramePr>
        <p:xfrm>
          <a:off x="323528" y="1196752"/>
          <a:ext cx="8820472" cy="439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51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94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08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051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самообразования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Аникина Ирина Алексеевна</a:t>
                      </a:r>
                    </a:p>
                    <a:p>
                      <a:pPr algn="l"/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Проектная   деятельность как  способ формирования  УУД младших школьников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2020 -2024 гг.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продолжить самообразование по данной теме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Камалова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Разиля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Забировна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функциональной  грамотности на уроках в начальной школе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– 2025 гг.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продолжить самообразование по данной теме</a:t>
                      </a:r>
                    </a:p>
                    <a:p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Мухутдинова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Резеда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Фависовна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средство формирования УУД младших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школьников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– 2023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гг.</a:t>
                      </a:r>
                    </a:p>
                    <a:p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продолжить самообразование по данной теме</a:t>
                      </a:r>
                    </a:p>
                    <a:p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Янкина Татьяна Алексеевна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учебно-познавательных мотивов – залог качества успешного обучении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2018 – 2022 гг.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предоставить опыт на заседании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ШМО 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9512" y="260648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Список литературы и интернет - источников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052736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1.Граник Г. Г. Как учить работать с книгой – М. 2007г.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2.Левин В. А. Когда маленький школьник становится большим читателем – М. 1994г.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Соболева О. В. Беседы о чтении, или как научить детей понимать текст – М. 2012г.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4.Полат Е.С. Новые педагогические и информационные технологии в системе образования. – М., 2001.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5.Брыкова О.В., Громова Т.В., Салова И.Г. Методическое пособие «Проектная деятельность в учебном процессе» составители: Санкт – Петербург, 2005 г.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6.Воронцов А.Б. Проектные задачи в начальной школе: пособие для учителя. М.:Просвещение,2011.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7. М.С. Васильева, М.И.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Оморокова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Н.Н.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Светловская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Актуальные проблемы методики обучения чтению в начальных классах /Под ред.. – М.: Просвещение, 1997.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https://www.prodlenka.org/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https://pedsovet.org/article/kak-organizovat-proektnuu-deatelnost-v-nacalnoj-skole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http://www.eduportal44.ru/chuhloma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https://infourok.ru/proektnaya-deyatelnost-v-nachalnoy-shkole-1153352.html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https://multiurok.ru/blog/proiektnaia-dieiatiel-nost-v-nachal-noi-shkolie-v-ramkakh-fgos-noo.html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281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0" y="1214422"/>
            <a:ext cx="885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</a:t>
            </a:r>
          </a:p>
          <a:p>
            <a:pPr algn="just"/>
            <a:endParaRPr lang="ru-RU" sz="20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sz="20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sz="20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2852936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Спасибо за внимание !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26064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23528" y="260648"/>
            <a:ext cx="8568952" cy="14401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95536" y="332656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Совершенствование качества обучения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воспитания младших школьников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1988840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неоспоримо зависит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от уровня самообразования педагогов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7" name="Picture 2" descr="https://cdn1.vectorstock.com/i/1000x1000/03/25/boy-walks-on-red-arrow-vector-160503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-2752" b="9790"/>
          <a:stretch>
            <a:fillRect/>
          </a:stretch>
        </p:blipFill>
        <p:spPr bwMode="auto">
          <a:xfrm>
            <a:off x="251520" y="1988840"/>
            <a:ext cx="4320480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D:\учителя\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2664296" cy="31717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275856" y="1340768"/>
            <a:ext cx="5653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самообразования: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«Проектная   деятельность как  способ формирования  универсальных учебных действий младших школьников»</a:t>
            </a: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188640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Ирина Алексеевна Аникина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2996952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усовершенствовать методы оптимальной организации обучения в начальных классах посредством использования проектной деятельности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95536" y="188640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Разиля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Забировна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Камалова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учителя\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096344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3563888" y="1268760"/>
            <a:ext cx="5256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самообразования: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«Формирование функциональной  грамотности на уроках в начальной школе» </a:t>
            </a:r>
          </a:p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3306" y="314324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освоение новых подходов, способствующих повышению учебных достижений учащихся, через формирование функциональной грамотности.</a:t>
            </a:r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7544" y="188641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Резеда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Фависовна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Мухутдинова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edu.tatar.ru/upload/anketas/336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2736304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563888" y="1484784"/>
            <a:ext cx="5256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самообразования: </a:t>
            </a: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«Проектная деятельность как средство формирования УУД»</a:t>
            </a:r>
          </a:p>
          <a:p>
            <a:endParaRPr lang="ru-RU" sz="24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УУД через внедрение  технологии проектной деятельности в рамках реализации ФГОС.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259632" y="188640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Татьяна Алексеевна Янкина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10" descr="уууу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2808312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868" y="1428736"/>
            <a:ext cx="50006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самообразования: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повышения эффективности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урока – залог успеха в обучении». </a:t>
            </a:r>
          </a:p>
          <a:p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и внедрение современных образовательных технологий в ходе организации образовательного процесса и повышение эффективности урока.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1268760"/>
          <a:ext cx="8712967" cy="420009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098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77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21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832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29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работы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20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Практическая деятельность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1979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Диагностический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имеющегося опыта и литературы по проблеме 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обучения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«Закона об образовании в Российской Федерации»</a:t>
                      </a:r>
                    </a:p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ФГОС начального общего образования.</a:t>
                      </a:r>
                    </a:p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Знакомство с новыми педагогическими технологиями через периодические  издания, специальную литературу,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Курсы повышения  квалификации.</a:t>
                      </a:r>
                    </a:p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психолого-педагогической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литературы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индивидуальным темам.</a:t>
                      </a:r>
                    </a:p>
                    <a:p>
                      <a:pPr indent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27584" y="18864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самообразования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79512" y="1124744"/>
          <a:ext cx="8712967" cy="474045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098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85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924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89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работы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20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Практическая деятельность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19" marR="66819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6632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Прогностический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Определение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целей и задач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системы мер, направленных на решение проблемы.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Прогнозирование результатов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первый год обучения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670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в тренинге личностного роста и семинарах для учителей начальных классов.</a:t>
                      </a:r>
                    </a:p>
                    <a:p>
                      <a:pPr indent="1670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Работа  по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индивидуальным темам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образования.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7650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Практический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Внедрение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опыта работы.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методического комплекса.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Корректировка работы.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ступень обучения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67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рабочих программ по предметам в соответствии с ФГОС НОО. </a:t>
                      </a:r>
                    </a:p>
                    <a:p>
                      <a:pPr marL="0" marR="0" indent="16700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в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вебинарах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олимпиадах, конкурсах.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67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Выступление на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педсовете,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заседаниях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МО.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67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 открытых уроков, круглого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стола.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23728" y="260648"/>
            <a:ext cx="5544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самообразования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246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7" name="Picture 2" descr="G:\фоны\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18" y="1150620"/>
          <a:ext cx="8712969" cy="450557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93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83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4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395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34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Этапы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работы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2000" b="1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Практическая деятельность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1362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Обобщающий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 vert="vert27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Подведение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Оформление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результатов работы.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четвертый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обучения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indent="1670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в работе  МО учителей начальных классов и в проведении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семинаров,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муниципальных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областных и всероссийских конкурсах и олимпиадах</a:t>
                      </a:r>
                    </a:p>
                    <a:p>
                      <a:pPr indent="167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 методов, форм, способов деятельности по теме самообразования. Подведение итогов.</a:t>
                      </a:r>
                    </a:p>
                    <a:p>
                      <a:pPr indent="167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Портфолио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учителя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909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Внедренческий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Распространение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опыта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работы.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второй – четвертый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обучения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Обобщение и распространение опыта работы по теме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самообразования.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Участие в различных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 - сообществах, проведение открытых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уроков.</a:t>
                      </a: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Публикации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интернет-сайтах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09" marR="27609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907704" y="260648"/>
            <a:ext cx="5544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самообразования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957</Words>
  <Application>Microsoft Office PowerPoint</Application>
  <PresentationFormat>Экран (4:3)</PresentationFormat>
  <Paragraphs>211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Alekc</dc:creator>
  <cp:lastModifiedBy>User</cp:lastModifiedBy>
  <cp:revision>162</cp:revision>
  <dcterms:created xsi:type="dcterms:W3CDTF">2015-08-13T15:35:39Z</dcterms:created>
  <dcterms:modified xsi:type="dcterms:W3CDTF">2022-04-15T08:03:15Z</dcterms:modified>
</cp:coreProperties>
</file>